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54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290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70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099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07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065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74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48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510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20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78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E453-5078-459D-B94E-2E23B2D5CE91}" type="datetimeFigureOut">
              <a:rPr lang="da-DK" smtClean="0"/>
              <a:t>28-02-2014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93DBF-4F73-4822-BBB2-9BCE5092B5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733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08104" y="5632919"/>
            <a:ext cx="3024336" cy="1226567"/>
          </a:xfrm>
        </p:spPr>
        <p:txBody>
          <a:bodyPr>
            <a:normAutofit fontScale="90000"/>
          </a:bodyPr>
          <a:lstStyle/>
          <a:p>
            <a:pPr algn="l"/>
            <a:r>
              <a:rPr lang="da-DK" sz="2000" dirty="0" smtClean="0"/>
              <a:t>Kan du gætte hvem jeg er?</a:t>
            </a:r>
            <a:br>
              <a:rPr lang="da-DK" sz="2000" dirty="0" smtClean="0"/>
            </a:br>
            <a:r>
              <a:rPr lang="da-DK" sz="2000" dirty="0" smtClean="0"/>
              <a:t>Kan du gætte hvem jeg er?</a:t>
            </a:r>
            <a:br>
              <a:rPr lang="da-DK" sz="2000" dirty="0" smtClean="0"/>
            </a:br>
            <a:r>
              <a:rPr lang="da-DK" sz="2000" dirty="0" smtClean="0"/>
              <a:t>for jeg har taget maske på</a:t>
            </a:r>
            <a:br>
              <a:rPr lang="da-DK" sz="2000" dirty="0" smtClean="0"/>
            </a:br>
            <a:r>
              <a:rPr lang="da-DK" sz="2000" dirty="0" err="1" smtClean="0"/>
              <a:t>misk</a:t>
            </a:r>
            <a:r>
              <a:rPr lang="da-DK" sz="2000" dirty="0" smtClean="0"/>
              <a:t>-mask-maske på</a:t>
            </a:r>
            <a:br>
              <a:rPr lang="da-DK" sz="2000" dirty="0" smtClean="0"/>
            </a:br>
            <a:r>
              <a:rPr lang="da-DK" sz="2000" dirty="0" smtClean="0"/>
              <a:t>kan du gætte hvem jeg er?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32939" y="-963861"/>
            <a:ext cx="4191668" cy="826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39552" y="3326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Kan du gætte hvem jeg er?</a:t>
            </a:r>
            <a:endParaRPr lang="da-DK" b="1" dirty="0"/>
          </a:p>
        </p:txBody>
      </p:sp>
      <p:sp>
        <p:nvSpPr>
          <p:cNvPr id="5" name="Tekstboks 4"/>
          <p:cNvSpPr txBox="1"/>
          <p:nvPr/>
        </p:nvSpPr>
        <p:spPr>
          <a:xfrm>
            <a:off x="7956376" y="4046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1/4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208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36096" y="5157192"/>
            <a:ext cx="2952328" cy="1470025"/>
          </a:xfrm>
        </p:spPr>
        <p:txBody>
          <a:bodyPr>
            <a:noAutofit/>
          </a:bodyPr>
          <a:lstStyle/>
          <a:p>
            <a:pPr algn="l"/>
            <a:r>
              <a:rPr lang="da-DK" sz="1800" dirty="0" smtClean="0"/>
              <a:t>Kan du gætte hvem jeg er?</a:t>
            </a:r>
            <a:br>
              <a:rPr lang="da-DK" sz="1800" dirty="0" smtClean="0"/>
            </a:br>
            <a:r>
              <a:rPr lang="da-DK" sz="1800" dirty="0" smtClean="0"/>
              <a:t>Kan du gætte hvem jeg er?</a:t>
            </a:r>
            <a:br>
              <a:rPr lang="da-DK" sz="1800" dirty="0" smtClean="0"/>
            </a:br>
            <a:r>
              <a:rPr lang="da-DK" sz="1800" dirty="0" smtClean="0"/>
              <a:t>for jeg har taget næse på</a:t>
            </a:r>
            <a:br>
              <a:rPr lang="da-DK" sz="1800" dirty="0" smtClean="0"/>
            </a:br>
            <a:r>
              <a:rPr lang="da-DK" sz="1800" dirty="0" smtClean="0"/>
              <a:t>nis-nas-næse </a:t>
            </a:r>
            <a:r>
              <a:rPr lang="da-DK" sz="1800" dirty="0" smtClean="0"/>
              <a:t>på</a:t>
            </a:r>
            <a:br>
              <a:rPr lang="da-DK" sz="1800" dirty="0" smtClean="0"/>
            </a:br>
            <a:r>
              <a:rPr lang="da-DK" sz="1800" dirty="0" smtClean="0"/>
              <a:t>kan du gætte hvem jeg er? </a:t>
            </a:r>
            <a:br>
              <a:rPr lang="da-DK" sz="1800" dirty="0" smtClean="0"/>
            </a:br>
            <a:endParaRPr lang="da-DK" sz="1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750" y="-1162256"/>
            <a:ext cx="4392488" cy="793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8244408" y="4046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2/4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743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5280" y="-90903"/>
            <a:ext cx="4395873" cy="740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96136" y="5349498"/>
            <a:ext cx="288032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a-DK" sz="2000" dirty="0" smtClean="0"/>
              <a:t>Kan du gætte hvem jeg er?</a:t>
            </a:r>
            <a:br>
              <a:rPr lang="da-DK" sz="2000" dirty="0" smtClean="0"/>
            </a:br>
            <a:r>
              <a:rPr lang="da-DK" sz="2000" dirty="0" smtClean="0"/>
              <a:t>Kan du gætte hvem jeg er?</a:t>
            </a:r>
            <a:br>
              <a:rPr lang="da-DK" sz="2000" dirty="0" smtClean="0"/>
            </a:br>
            <a:r>
              <a:rPr lang="da-DK" sz="2000" dirty="0" smtClean="0"/>
              <a:t>for jeg har taget bukser på</a:t>
            </a:r>
            <a:br>
              <a:rPr lang="da-DK" sz="2000" dirty="0" smtClean="0"/>
            </a:br>
            <a:r>
              <a:rPr lang="da-DK" sz="2000" dirty="0" err="1" smtClean="0"/>
              <a:t>bik</a:t>
            </a:r>
            <a:r>
              <a:rPr lang="da-DK" sz="2000" dirty="0" smtClean="0"/>
              <a:t>-bak-bukser </a:t>
            </a:r>
            <a:r>
              <a:rPr lang="da-DK" sz="2000" dirty="0" smtClean="0"/>
              <a:t>på</a:t>
            </a:r>
            <a:br>
              <a:rPr lang="da-DK" sz="2000" dirty="0" smtClean="0"/>
            </a:br>
            <a:r>
              <a:rPr lang="da-DK" sz="2000" dirty="0" smtClean="0"/>
              <a:t>kan du gætte hvem jeg er?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8172400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3/4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87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08104" y="5229200"/>
            <a:ext cx="29523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a-DK" sz="2000" dirty="0" smtClean="0"/>
              <a:t>Kan du gætte hvem jeg er?</a:t>
            </a:r>
            <a:br>
              <a:rPr lang="da-DK" sz="2000" dirty="0" smtClean="0"/>
            </a:br>
            <a:r>
              <a:rPr lang="da-DK" sz="2000" dirty="0" smtClean="0"/>
              <a:t>Kan du gætte hvem jeg er?</a:t>
            </a:r>
            <a:br>
              <a:rPr lang="da-DK" sz="2000" dirty="0" smtClean="0"/>
            </a:br>
            <a:r>
              <a:rPr lang="da-DK" sz="2000" dirty="0" smtClean="0"/>
              <a:t>for jeg har taget jakke på</a:t>
            </a:r>
            <a:br>
              <a:rPr lang="da-DK" sz="2000" dirty="0" smtClean="0"/>
            </a:br>
            <a:r>
              <a:rPr lang="da-DK" sz="2000" dirty="0" err="1" smtClean="0"/>
              <a:t>jik</a:t>
            </a:r>
            <a:r>
              <a:rPr lang="da-DK" sz="2000" dirty="0" smtClean="0"/>
              <a:t>-</a:t>
            </a:r>
            <a:r>
              <a:rPr lang="da-DK" sz="2000" smtClean="0"/>
              <a:t>jak</a:t>
            </a:r>
            <a:r>
              <a:rPr lang="da-DK" sz="2000" dirty="0" smtClean="0"/>
              <a:t>-jakke </a:t>
            </a:r>
            <a:r>
              <a:rPr lang="da-DK" sz="2000" dirty="0" smtClean="0"/>
              <a:t>på</a:t>
            </a:r>
            <a:br>
              <a:rPr lang="da-DK" sz="2000" dirty="0" smtClean="0"/>
            </a:br>
            <a:r>
              <a:rPr lang="da-DK" sz="2000" dirty="0" smtClean="0"/>
              <a:t>kan du gætte hvem jeg er? </a:t>
            </a:r>
            <a:r>
              <a:rPr lang="da-DK" sz="1800" dirty="0" smtClean="0"/>
              <a:t/>
            </a:r>
            <a:br>
              <a:rPr lang="da-DK" sz="1800" dirty="0" smtClean="0"/>
            </a:br>
            <a:endParaRPr lang="da-DK" sz="1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2965" y="-392644"/>
            <a:ext cx="4536504" cy="641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8028384" y="3326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4/4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93921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</Words>
  <Application>Microsoft Office PowerPoint</Application>
  <PresentationFormat>Skærmshow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Kan du gætte hvem jeg er? Kan du gætte hvem jeg er? for jeg har taget maske på misk-mask-maske på kan du gætte hvem jeg er?  </vt:lpstr>
      <vt:lpstr>Kan du gætte hvem jeg er? Kan du gætte hvem jeg er? for jeg har taget næse på nis-nas-næse på kan du gætte hvem jeg er?  </vt:lpstr>
      <vt:lpstr>Kan du gætte hvem jeg er? Kan du gætte hvem jeg er? for jeg har taget bukser på bik-bak-bukser på kan du gætte hvem jeg er?  </vt:lpstr>
      <vt:lpstr>Kan du gætte hvem jeg er? Kan du gætte hvem jeg er? for jeg har taget jakke på jik-jak-jakke på kan du gætte hvem jeg er?  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du gætte hvem jeg er? Kan du gætte hvem jeg er? for jeg har taget maske på misk-mask-maske på kan du gætte hvem jeg er?</dc:title>
  <dc:creator>Alex Døj</dc:creator>
  <cp:lastModifiedBy>Tommy Marcus Bøge Torp</cp:lastModifiedBy>
  <cp:revision>5</cp:revision>
  <dcterms:created xsi:type="dcterms:W3CDTF">2013-02-01T10:29:56Z</dcterms:created>
  <dcterms:modified xsi:type="dcterms:W3CDTF">2014-02-28T07:17:43Z</dcterms:modified>
</cp:coreProperties>
</file>